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11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91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39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03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502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72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0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58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58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0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18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A4725-C5FC-413E-8916-D4C9CEDE46D4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A36DB-47D7-4E2C-9192-26AAC447AB7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9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06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4572000" y="198438"/>
            <a:ext cx="4572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81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48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94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352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0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21"/>
          <a:stretch/>
        </p:blipFill>
        <p:spPr>
          <a:xfrm>
            <a:off x="0" y="198438"/>
            <a:ext cx="4295775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664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宋体</vt:lpstr>
      <vt:lpstr>Arial</vt:lpstr>
      <vt:lpstr>Calibri</vt:lpstr>
      <vt:lpstr>Office 主题​​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Shanshan XU</cp:lastModifiedBy>
  <cp:revision>1</cp:revision>
  <dcterms:created xsi:type="dcterms:W3CDTF">2019-05-06T04:13:19Z</dcterms:created>
  <dcterms:modified xsi:type="dcterms:W3CDTF">2022-03-24T11:32:51Z</dcterms:modified>
</cp:coreProperties>
</file>