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69" d="100"/>
          <a:sy n="69" d="100"/>
        </p:scale>
        <p:origin x="122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A9105-F0D3-46DE-A47A-2EC5F766699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FE95-F836-4375-9E5F-D1A3AC46FED4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75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A9105-F0D3-46DE-A47A-2EC5F766699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FE95-F836-4375-9E5F-D1A3AC46FED4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306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A9105-F0D3-46DE-A47A-2EC5F766699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FE95-F836-4375-9E5F-D1A3AC46FED4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847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A9105-F0D3-46DE-A47A-2EC5F766699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FE95-F836-4375-9E5F-D1A3AC46FED4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06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A9105-F0D3-46DE-A47A-2EC5F766699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FE95-F836-4375-9E5F-D1A3AC46FED4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206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A9105-F0D3-46DE-A47A-2EC5F766699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FE95-F836-4375-9E5F-D1A3AC46FED4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194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A9105-F0D3-46DE-A47A-2EC5F766699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FE95-F836-4375-9E5F-D1A3AC46FED4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1643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A9105-F0D3-46DE-A47A-2EC5F766699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FE95-F836-4375-9E5F-D1A3AC46FED4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38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A9105-F0D3-46DE-A47A-2EC5F766699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FE95-F836-4375-9E5F-D1A3AC46FED4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668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A9105-F0D3-46DE-A47A-2EC5F766699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FE95-F836-4375-9E5F-D1A3AC46FED4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561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A9105-F0D3-46DE-A47A-2EC5F766699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FE95-F836-4375-9E5F-D1A3AC46FED4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194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A9105-F0D3-46DE-A47A-2EC5F766699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8FE95-F836-4375-9E5F-D1A3AC46FED4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756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2519787_页面_27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195262"/>
            <a:ext cx="4572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551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2519787_页面_2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1590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2519787_页面_2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1294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2519787_页面_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577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2519787_页面_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1680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2519787_页面_32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0" y="195263"/>
            <a:ext cx="4572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5149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Affichage à l'écran 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宋体</vt:lpstr>
      <vt:lpstr>Arial</vt:lpstr>
      <vt:lpstr>Calibri</vt:lpstr>
      <vt:lpstr>Office 主题​​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严晖</dc:creator>
  <cp:lastModifiedBy>Shanshan XU</cp:lastModifiedBy>
  <cp:revision>1</cp:revision>
  <dcterms:created xsi:type="dcterms:W3CDTF">2019-05-06T03:59:14Z</dcterms:created>
  <dcterms:modified xsi:type="dcterms:W3CDTF">2022-03-24T11:33:15Z</dcterms:modified>
</cp:coreProperties>
</file>