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62.xml" ContentType="application/vnd.openxmlformats-officedocument.presentationml.tags+xml"/>
  <Override PartName="/ppt/notesSlides/notesSlide1.xml" ContentType="application/vnd.openxmlformats-officedocument.presentationml.notesSlid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  <a:t>2022/3/24</a:t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  <a:t>‹N°›</a:t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‹N°›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2022/3/24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‹N°›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‹N°›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‹N°›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‹N°›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2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SCAN_20190428_082433357_页面_1"/>
          <p:cNvPicPr>
            <a:picLocks noChangeAspect="1"/>
          </p:cNvPicPr>
          <p:nvPr/>
        </p:nvPicPr>
        <p:blipFill>
          <a:blip r:embed="rId4"/>
          <a:srcRect l="49820"/>
          <a:stretch>
            <a:fillRect/>
          </a:stretch>
        </p:blipFill>
        <p:spPr>
          <a:xfrm>
            <a:off x="-13970" y="-27305"/>
            <a:ext cx="6106160" cy="691261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SCAN_20190428_082433357_页面_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970" y="39370"/>
            <a:ext cx="12141835" cy="684593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SCAN_20190428_082433357_页面_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1275" y="-1270"/>
            <a:ext cx="12209145" cy="687324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SCAN_20190428_082433357_页面_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430" y="12700"/>
            <a:ext cx="12169140" cy="682688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SCAN_20190428_082433357_页面_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" y="-1270"/>
            <a:ext cx="12155170" cy="681926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SCAN_20190428_082433357_页面_6"/>
          <p:cNvPicPr>
            <a:picLocks noChangeAspect="1"/>
          </p:cNvPicPr>
          <p:nvPr/>
        </p:nvPicPr>
        <p:blipFill>
          <a:blip r:embed="rId3"/>
          <a:srcRect r="50316"/>
          <a:stretch>
            <a:fillRect/>
          </a:stretch>
        </p:blipFill>
        <p:spPr>
          <a:xfrm>
            <a:off x="14605" y="12065"/>
            <a:ext cx="4997450" cy="68599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randomBar dir="vert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Grand écran</PresentationFormat>
  <Paragraphs>1</Paragraphs>
  <Slides>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9" baseType="lpstr">
      <vt:lpstr>微软雅黑</vt:lpstr>
      <vt:lpstr>Arial</vt:lpstr>
      <vt:lpstr>Office 主题​​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严晖</dc:creator>
  <cp:lastModifiedBy>Shanshan XU</cp:lastModifiedBy>
  <cp:revision>8</cp:revision>
  <dcterms:created xsi:type="dcterms:W3CDTF">2019-04-28T00:39:00Z</dcterms:created>
  <dcterms:modified xsi:type="dcterms:W3CDTF">2022-03-24T11:32:34Z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2052-11.1.0.9208</vt:lpwstr>
  </property>
</Properties>
</file>