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69" d="100"/>
          <a:sy n="69" d="100"/>
        </p:scale>
        <p:origin x="122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81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51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766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67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20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562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977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0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063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41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35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4F392-589C-46A5-A243-B9E7A255D9F2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AEC2B-8D98-4A8E-8245-E2D5486DD2F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198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66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175841"/>
            <a:ext cx="4572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3261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6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6038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6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8756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6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3038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7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9501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7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9741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Affichage à l'écran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宋体</vt:lpstr>
      <vt:lpstr>Arial</vt:lpstr>
      <vt:lpstr>Calibri</vt:lpstr>
      <vt:lpstr>Office 主题​​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严晖</dc:creator>
  <cp:lastModifiedBy>Shanshan XU</cp:lastModifiedBy>
  <cp:revision>1</cp:revision>
  <dcterms:created xsi:type="dcterms:W3CDTF">2019-05-06T03:38:44Z</dcterms:created>
  <dcterms:modified xsi:type="dcterms:W3CDTF">2022-03-24T11:31:35Z</dcterms:modified>
</cp:coreProperties>
</file>