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8" y="48"/>
      </p:cViewPr>
      <p:guideLst>
        <p:guide orient="horz" pos="214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2022/3/24</a:t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‹N°›</a:t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2022/3/24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2022/3/24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826510" y="2588260"/>
            <a:ext cx="7695565" cy="899160"/>
          </a:xfrm>
        </p:spPr>
        <p:txBody>
          <a:bodyPr/>
          <a:lstStyle/>
          <a:p>
            <a:r>
              <a:rPr lang="zh-CN" altLang="en-US">
                <a:latin typeface="叶根友神工体" panose="02010601030101010101" charset="-122"/>
                <a:ea typeface="叶根友神工体" panose="02010601030101010101" charset="-122"/>
                <a:cs typeface="叶根友神工体" panose="02010601030101010101" charset="-122"/>
              </a:rPr>
              <a:t>   </a:t>
            </a:r>
            <a:r>
              <a:rPr lang="zh-CN" altLang="en-US"/>
              <a:t>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-59690"/>
            <a:ext cx="4921250" cy="69335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175" y="8255"/>
            <a:ext cx="12133580" cy="68726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9_085537805_页面_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" y="3175"/>
            <a:ext cx="12157710" cy="6845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9_085537805_页面_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5"/>
            <a:ext cx="12172315" cy="68040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9_085537805_页面_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75" y="19050"/>
            <a:ext cx="12266930" cy="68510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SCAN_20190429_085537805_页面_08"/>
          <p:cNvPicPr>
            <a:picLocks noChangeAspect="1"/>
          </p:cNvPicPr>
          <p:nvPr/>
        </p:nvPicPr>
        <p:blipFill>
          <a:blip r:embed="rId3"/>
          <a:srcRect r="49779"/>
          <a:stretch>
            <a:fillRect/>
          </a:stretch>
        </p:blipFill>
        <p:spPr>
          <a:xfrm>
            <a:off x="-80010" y="3175"/>
            <a:ext cx="5051425" cy="68986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Grand écran</PresentationFormat>
  <Paragraphs>2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微软雅黑</vt:lpstr>
      <vt:lpstr>叶根友神工体</vt:lpstr>
      <vt:lpstr>Arial</vt:lpstr>
      <vt:lpstr>Office 主题​​</vt:lpstr>
      <vt:lpstr>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Shanshan XU</dc:creator>
  <cp:lastModifiedBy>Shanshan XU</cp:lastModifiedBy>
  <cp:revision>6</cp:revision>
  <dcterms:created xsi:type="dcterms:W3CDTF">2019-05-06T01:04:00Z</dcterms:created>
  <dcterms:modified xsi:type="dcterms:W3CDTF">2022-03-24T11:32:17Z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